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ESTUDIO 1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457200" y="18288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 mente inquieta y ruidosa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E8F4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Reconociendo los pensamientos que nos roban la paz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457200" y="43891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Serie: Construyendo tu Aldea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Fresh Hope Español • Marzo 2026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8F4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Lectura Bíblica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1371600" y="1371600"/>
            <a:ext cx="64008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"No se amolden al mundo actual,
sino sean transformados mediante
la renovación de su mente."
</a:t>
            </a:r>
            <a:pPr algn="ctr" indent="0" marL="0">
              <a:buNone/>
            </a:pPr>
            <a:r>
              <a:rPr lang="en-US" sz="1800" b="1" dirty="0">
                <a:solidFill>
                  <a:srgbClr val="4A90A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— Romanos 12:2</a:t>
            </a: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Puntos Principales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640080" y="1097280"/>
            <a:ext cx="365760" cy="36576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Todos luchamos con pensamientos no deseados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188720" y="14173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Ansiedad, depresión, rumiación, autocrítica. No estás solo/a en esta lucha.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640080" y="2103120"/>
            <a:ext cx="365760" cy="36576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8" name="Text 6"/>
          <p:cNvSpPr/>
          <p:nvPr/>
        </p:nvSpPr>
        <p:spPr>
          <a:xfrm>
            <a:off x="640080" y="210312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188720" y="210312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Tener un pensamiento ≠ creer un pensamiento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188720" y="242316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pensamientos son eventos mentales, no necesariamente verdades.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640080" y="3108960"/>
            <a:ext cx="365760" cy="36576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12" name="Text 10"/>
          <p:cNvSpPr/>
          <p:nvPr/>
        </p:nvSpPr>
        <p:spPr>
          <a:xfrm>
            <a:off x="640080" y="310896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1188720" y="310896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mente puede cambiar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188720" y="342900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Dios nos creó con plasticidad cerebral. La renovación mental es posible y prometida.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4A90A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/ 2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Puntos Principales (cont.)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640080" y="1097280"/>
            <a:ext cx="365760" cy="36576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Diferentes tipos de pensamientos no deseados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188720" y="14173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Ansiedad, depresión, vergüenza, rumiación, obsesiones. Cada tipo requiere estrategias diferentes.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640080" y="2286000"/>
            <a:ext cx="365760" cy="36576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8" name="Text 6"/>
          <p:cNvSpPr/>
          <p:nvPr/>
        </p:nvSpPr>
        <p:spPr>
          <a:xfrm>
            <a:off x="640080" y="2286000"/>
            <a:ext cx="365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188720" y="228600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Hay esperanza real de cambio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188720" y="260604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 serie te equipará con 12 estrategias bíblicas y prácticas para transformar tu mente.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4A90A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2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Preguntas para Reflexión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731520" y="118872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¿Qué tipos de pensamientos no deseados experimentas con más frecuencia?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731520" y="201168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¿Alguna vez has sentido que estás solo/a en tu lucha mental?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31520" y="283464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¿Cómo reaccionas cuando tienes un pensamiento que no quieres?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365760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¿Qué esperanza te da saber que la renovación mental es posible?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8F4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Reflexión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914400" y="1645920"/>
            <a:ext cx="73152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Tus pensamientos no definen quién eres.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Dios te creó con la capacidad de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renovar tu mente.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La batalla ya está ganada en Cristo.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Práctica de la Semana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640080" y="13258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05840" y="12801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Lleva un diario simple de pensamientos durante 3 días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640080" y="205740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05840" y="201168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Identifica 2-3 pensamientos recurrentes que experimentas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640080" y="278892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05840" y="274320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juzgarlos, simplemente obsérvalos y escríbelos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40080" y="352044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05840" y="347472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Comparte uno con una persona de confianza esta semana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E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Oración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914400" y="2011680"/>
            <a:ext cx="73152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Señor, gracias porque mi mente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puede ser renovada.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Ayúdame a reconocer mis pensamientos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sin vergüenza ni temor.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Quiero experimentar tu paz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que sobrepasa todo entendimiento.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Amén.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44805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Fresh Hope Español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Donde la fe y la salud mental se encuentran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Una Mente en Paz - Estudio 1</dc:title>
  <dc:subject>PptxGenJS Presentation</dc:subject>
  <dc:creator>Fresh Hope Español</dc:creator>
  <cp:lastModifiedBy>Fresh Hope Español</cp:lastModifiedBy>
  <cp:revision>1</cp:revision>
  <dcterms:created xsi:type="dcterms:W3CDTF">2026-02-22T03:05:19Z</dcterms:created>
  <dcterms:modified xsi:type="dcterms:W3CDTF">2026-02-22T03:05:19Z</dcterms:modified>
</cp:coreProperties>
</file>